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3E8-8439-4D12-BB9D-2CA5D2F1640A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F01B-93DA-4A2F-8C96-5589B94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2295"/>
            <a:ext cx="8305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IT updates 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IT </a:t>
            </a:r>
            <a:r>
              <a:rPr lang="en-US" sz="2000" dirty="0" smtClean="0"/>
              <a:t>moves </a:t>
            </a:r>
            <a:r>
              <a:rPr lang="en-US" sz="2000" dirty="0"/>
              <a:t>to Mercy building – East Wing (next to </a:t>
            </a:r>
            <a:r>
              <a:rPr lang="en-US" sz="2000" dirty="0" smtClean="0"/>
              <a:t>hospital), direct support personal stay on campus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Personnel: </a:t>
            </a:r>
            <a:r>
              <a:rPr lang="en-US" sz="2000" dirty="0"/>
              <a:t>lost 2 </a:t>
            </a:r>
            <a:r>
              <a:rPr lang="en-US" sz="2000" dirty="0" smtClean="0"/>
              <a:t>programmers, still </a:t>
            </a:r>
            <a:r>
              <a:rPr lang="en-US" sz="2000" dirty="0"/>
              <a:t>have </a:t>
            </a:r>
            <a:r>
              <a:rPr lang="en-US" sz="2000" dirty="0" smtClean="0"/>
              <a:t>opening in research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CIO search seems to be on hold (according to Provost </a:t>
            </a:r>
            <a:r>
              <a:rPr lang="en-US" sz="2000" dirty="0" err="1" smtClean="0"/>
              <a:t>Dr</a:t>
            </a:r>
            <a:r>
              <a:rPr lang="en-US" sz="2000" dirty="0" smtClean="0"/>
              <a:t> Marley)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IT satisfaction survey </a:t>
            </a:r>
            <a:endParaRPr lang="en-US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Learning management system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Switch to Canvas finally approved (kind of …)</a:t>
            </a:r>
            <a:endParaRPr lang="en-US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>
                <a:solidFill>
                  <a:srgbClr val="0070C0"/>
                </a:solidFill>
              </a:rPr>
              <a:t>Mass email system &amp; charges for email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Marketing and Communications operates mass email system,</a:t>
            </a:r>
          </a:p>
          <a:p>
            <a:pPr lvl="1"/>
            <a:r>
              <a:rPr lang="en-US" sz="2000" dirty="0" smtClean="0"/>
              <a:t>	has analytics capability, but there are charges per email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If no analytics is needed, IT can create lists and send locally </a:t>
            </a:r>
            <a:endParaRPr lang="en-US" sz="2000" dirty="0"/>
          </a:p>
          <a:p>
            <a:pPr lvl="1"/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88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</a:t>
            </a:r>
            <a:r>
              <a:rPr lang="en-US" sz="2800" b="1" dirty="0" smtClean="0">
                <a:solidFill>
                  <a:srgbClr val="FF0000"/>
                </a:solidFill>
              </a:rPr>
              <a:t>February 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2295"/>
            <a:ext cx="83058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a typeface="Calibri"/>
              <a:cs typeface="Times New Roman"/>
            </a:endParaRPr>
          </a:p>
          <a:p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Research support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High-performance computing cluster will receive backup generator</a:t>
            </a:r>
          </a:p>
          <a:p>
            <a:pPr lvl="1"/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	(hopefully in May)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C</a:t>
            </a:r>
            <a:r>
              <a:rPr lang="en-US" sz="2000" dirty="0" smtClean="0"/>
              <a:t>ollaboration </a:t>
            </a:r>
            <a:r>
              <a:rPr lang="en-US" sz="2000" dirty="0"/>
              <a:t>with </a:t>
            </a:r>
            <a:r>
              <a:rPr lang="en-US" sz="2000" dirty="0" smtClean="0"/>
              <a:t>Lone </a:t>
            </a:r>
            <a:r>
              <a:rPr lang="en-US" sz="2000" dirty="0"/>
              <a:t>Star UAV Center of </a:t>
            </a:r>
            <a:r>
              <a:rPr lang="en-US" sz="2000" dirty="0" smtClean="0"/>
              <a:t>Excellence, allows </a:t>
            </a:r>
            <a:r>
              <a:rPr lang="en-US" sz="2000" dirty="0"/>
              <a:t>us to fly </a:t>
            </a:r>
            <a:r>
              <a:rPr lang="en-US" sz="2000" dirty="0" smtClean="0"/>
              <a:t>drones anywhere </a:t>
            </a:r>
            <a:r>
              <a:rPr lang="en-US" sz="2000" dirty="0"/>
              <a:t>in the US under 400 </a:t>
            </a:r>
            <a:r>
              <a:rPr lang="en-US" sz="2000" dirty="0" smtClean="0"/>
              <a:t>feet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Henry </a:t>
            </a:r>
            <a:r>
              <a:rPr lang="en-US" sz="2000" dirty="0" err="1"/>
              <a:t>Neeman</a:t>
            </a:r>
            <a:r>
              <a:rPr lang="en-US" sz="2000" dirty="0"/>
              <a:t> workshop /faculty lunch 23 Feb – presenting on </a:t>
            </a:r>
            <a:r>
              <a:rPr lang="en-US" sz="2000" dirty="0" smtClean="0"/>
              <a:t>supercomputing (contact Mark </a:t>
            </a:r>
            <a:r>
              <a:rPr lang="en-US" sz="2000" dirty="0" err="1" smtClean="0"/>
              <a:t>Bookout</a:t>
            </a:r>
            <a:r>
              <a:rPr lang="en-US" sz="2000" dirty="0" smtClean="0"/>
              <a:t>)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Windows 10 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Windows 10 is coming!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IT is looking for early adopters willing to test the campus build, (contact Cathy Allison)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CLC pilot over summer break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Regular rollout of Windows 10 in fall</a:t>
            </a:r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8874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</a:t>
            </a:r>
            <a:r>
              <a:rPr lang="en-US" sz="2800" b="1" dirty="0" smtClean="0">
                <a:solidFill>
                  <a:srgbClr val="FF0000"/>
                </a:solidFill>
              </a:rPr>
              <a:t>February 2016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5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104</Words>
  <Application>Microsoft Office PowerPoint</Application>
  <PresentationFormat>On-screen Show (4:3)</PresentationFormat>
  <Paragraphs>30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Vojta, Thomas</cp:lastModifiedBy>
  <cp:revision>80</cp:revision>
  <cp:lastPrinted>2015-02-26T18:59:14Z</cp:lastPrinted>
  <dcterms:created xsi:type="dcterms:W3CDTF">2013-02-15T23:15:16Z</dcterms:created>
  <dcterms:modified xsi:type="dcterms:W3CDTF">2016-02-17T15:53:35Z</dcterms:modified>
</cp:coreProperties>
</file>